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96.png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4.xml"/><Relationship Id="rId5" Type="http://schemas.openxmlformats.org/officeDocument/2006/relationships/slide" Target="slide35.xml"/><Relationship Id="rId10" Type="http://schemas.openxmlformats.org/officeDocument/2006/relationships/slide" Target="slide43.xml"/><Relationship Id="rId4" Type="http://schemas.openxmlformats.org/officeDocument/2006/relationships/slide" Target="slide33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07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0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08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1907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1907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88" y="1136439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6" y="1040266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2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2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3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4398</TotalTime>
  <Words>1852</Words>
  <Application>Microsoft Office PowerPoint</Application>
  <PresentationFormat>Widescreen</PresentationFormat>
  <Paragraphs>402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170</cp:revision>
  <dcterms:created xsi:type="dcterms:W3CDTF">2022-03-28T18:43:16Z</dcterms:created>
  <dcterms:modified xsi:type="dcterms:W3CDTF">2022-09-02T22:52:23Z</dcterms:modified>
</cp:coreProperties>
</file>